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"/>
  </p:notesMasterIdLst>
  <p:sldIdLst>
    <p:sldId id="256" r:id="rId2"/>
    <p:sldId id="474" r:id="rId3"/>
  </p:sldIdLst>
  <p:sldSz cx="43200638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72B"/>
    <a:srgbClr val="6A2D97"/>
    <a:srgbClr val="5ACF35"/>
    <a:srgbClr val="78D85A"/>
    <a:srgbClr val="96E17F"/>
    <a:srgbClr val="6F79D7"/>
    <a:srgbClr val="699B43"/>
    <a:srgbClr val="FFF5D9"/>
    <a:srgbClr val="FFFBEF"/>
    <a:srgbClr val="F3D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9" autoAdjust="0"/>
    <p:restoredTop sz="88477" autoAdjust="0"/>
  </p:normalViewPr>
  <p:slideViewPr>
    <p:cSldViewPr snapToGrid="0">
      <p:cViewPr varScale="1">
        <p:scale>
          <a:sx n="21" d="100"/>
          <a:sy n="21" d="100"/>
        </p:scale>
        <p:origin x="96" y="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EDA92-E77B-4298-9D16-4C9453A39C0E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143000"/>
            <a:ext cx="7404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261C-A502-4EE8-9B59-ED4940F2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949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1pPr>
    <a:lvl2pPr marL="863971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2pPr>
    <a:lvl3pPr marL="1727942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3pPr>
    <a:lvl4pPr marL="2591913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4pPr>
    <a:lvl5pPr marL="3455883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5pPr>
    <a:lvl6pPr marL="4319854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6pPr>
    <a:lvl7pPr marL="5183825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7pPr>
    <a:lvl8pPr marL="6047796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8pPr>
    <a:lvl9pPr marL="6911767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73050" y="1143000"/>
            <a:ext cx="74041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9261C-A502-4EE8-9B59-ED4940F2ECD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513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296AC-56AF-34DF-90B4-3CB08F235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12C7EB-F6D3-59F7-2739-7F2342A91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143000"/>
            <a:ext cx="74041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DCF999-2AA2-B683-D76F-CE6D0D488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8511DF-D05B-E51C-12EB-97F103887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9261C-A502-4EE8-9B59-ED4940F2EC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9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2945943"/>
            <a:ext cx="32400479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9454516"/>
            <a:ext cx="32400479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6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16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958369"/>
            <a:ext cx="9315138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958369"/>
            <a:ext cx="27405405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38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94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4487668"/>
            <a:ext cx="37260550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12046280"/>
            <a:ext cx="37260550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4791843"/>
            <a:ext cx="18360271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4791843"/>
            <a:ext cx="18360271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96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958370"/>
            <a:ext cx="37260550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4412664"/>
            <a:ext cx="18275893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6575242"/>
            <a:ext cx="1827589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4412664"/>
            <a:ext cx="18365898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6575242"/>
            <a:ext cx="18365898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60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37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24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200044"/>
            <a:ext cx="13933329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2591763"/>
            <a:ext cx="21870323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5400199"/>
            <a:ext cx="13933329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77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200044"/>
            <a:ext cx="13933329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2591763"/>
            <a:ext cx="21870323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5400199"/>
            <a:ext cx="13933329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93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958370"/>
            <a:ext cx="3726055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4791843"/>
            <a:ext cx="3726055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16683949"/>
            <a:ext cx="972014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8B1FE-F38B-45C5-A27F-2A70FABA1B12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16683949"/>
            <a:ext cx="14580215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16683949"/>
            <a:ext cx="972014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05758-BAE2-4F27-B800-610FC99BE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0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microsoft.com/office/2007/relationships/hdphoto" Target="../media/hdphoto2.wdp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jp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19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2.png"/><Relationship Id="rId18" Type="http://schemas.openxmlformats.org/officeDocument/2006/relationships/image" Target="../media/image25.jpg"/><Relationship Id="rId26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microsoft.com/office/2007/relationships/hdphoto" Target="../media/hdphoto9.wdp"/><Relationship Id="rId7" Type="http://schemas.openxmlformats.org/officeDocument/2006/relationships/image" Target="../media/image17.png"/><Relationship Id="rId12" Type="http://schemas.microsoft.com/office/2007/relationships/hdphoto" Target="../media/hdphoto6.wdp"/><Relationship Id="rId17" Type="http://schemas.openxmlformats.org/officeDocument/2006/relationships/image" Target="../media/image24.jpg"/><Relationship Id="rId25" Type="http://schemas.microsoft.com/office/2007/relationships/hdphoto" Target="../media/hdphoto11.wdp"/><Relationship Id="rId2" Type="http://schemas.openxmlformats.org/officeDocument/2006/relationships/notesSlide" Target="../notesSlides/notesSlide2.xml"/><Relationship Id="rId16" Type="http://schemas.microsoft.com/office/2007/relationships/hdphoto" Target="../media/hdphoto8.wdp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23" Type="http://schemas.microsoft.com/office/2007/relationships/hdphoto" Target="../media/hdphoto10.wdp"/><Relationship Id="rId10" Type="http://schemas.openxmlformats.org/officeDocument/2006/relationships/image" Target="../media/image20.png"/><Relationship Id="rId19" Type="http://schemas.openxmlformats.org/officeDocument/2006/relationships/image" Target="../media/image26.jpg"/><Relationship Id="rId4" Type="http://schemas.microsoft.com/office/2007/relationships/hdphoto" Target="../media/hdphoto4.wdp"/><Relationship Id="rId9" Type="http://schemas.openxmlformats.org/officeDocument/2006/relationships/image" Target="../media/image19.png"/><Relationship Id="rId14" Type="http://schemas.microsoft.com/office/2007/relationships/hdphoto" Target="../media/hdphoto7.wdp"/><Relationship Id="rId22" Type="http://schemas.openxmlformats.org/officeDocument/2006/relationships/image" Target="../media/image28.png"/><Relationship Id="rId27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E8612BE5-5589-502B-B02F-51356892EB91}"/>
              </a:ext>
            </a:extLst>
          </p:cNvPr>
          <p:cNvSpPr/>
          <p:nvPr/>
        </p:nvSpPr>
        <p:spPr>
          <a:xfrm>
            <a:off x="11651330" y="5919678"/>
            <a:ext cx="4042533" cy="5666807"/>
          </a:xfrm>
          <a:prstGeom prst="roundRect">
            <a:avLst>
              <a:gd name="adj" fmla="val 10204"/>
            </a:avLst>
          </a:prstGeom>
          <a:solidFill>
            <a:srgbClr val="EAEAEA">
              <a:alpha val="7686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05F395A-932B-D45D-A443-BFE7AB6AB503}"/>
              </a:ext>
            </a:extLst>
          </p:cNvPr>
          <p:cNvSpPr/>
          <p:nvPr/>
        </p:nvSpPr>
        <p:spPr>
          <a:xfrm>
            <a:off x="15794071" y="5919677"/>
            <a:ext cx="2848944" cy="5666809"/>
          </a:xfrm>
          <a:prstGeom prst="roundRect">
            <a:avLst>
              <a:gd name="adj" fmla="val 10936"/>
            </a:avLst>
          </a:prstGeom>
          <a:solidFill>
            <a:srgbClr val="EAEAEA">
              <a:alpha val="7686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7C9D551-D639-B067-4F59-5F2EAD974334}"/>
              </a:ext>
            </a:extLst>
          </p:cNvPr>
          <p:cNvSpPr/>
          <p:nvPr/>
        </p:nvSpPr>
        <p:spPr>
          <a:xfrm>
            <a:off x="18774198" y="5919673"/>
            <a:ext cx="8899959" cy="5666810"/>
          </a:xfrm>
          <a:prstGeom prst="roundRect">
            <a:avLst>
              <a:gd name="adj" fmla="val 4949"/>
            </a:avLst>
          </a:prstGeom>
          <a:solidFill>
            <a:srgbClr val="EAEAEA">
              <a:alpha val="7686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2C6C5D-F0A7-B211-8191-4CCBF46F0D22}"/>
              </a:ext>
            </a:extLst>
          </p:cNvPr>
          <p:cNvSpPr txBox="1"/>
          <p:nvPr/>
        </p:nvSpPr>
        <p:spPr>
          <a:xfrm>
            <a:off x="13282080" y="6100764"/>
            <a:ext cx="818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8CBBF9-0E4C-C5B0-B3FE-A0F758E56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26" b="94684" l="19140" r="91252">
                        <a14:foregroundMark x1="34896" y1="62025" x2="35331" y2="67089"/>
                        <a14:foregroundMark x1="23586" y1="60506" x2="23683" y2="61688"/>
                        <a14:foregroundMark x1="23490" y1="44895" x2="24118" y2="45401"/>
                        <a14:foregroundMark x1="22281" y1="19494" x2="25520" y2="27004"/>
                        <a14:foregroundMark x1="19188" y1="19662" x2="20203" y2="21181"/>
                        <a14:foregroundMark x1="34364" y1="10127" x2="33253" y2="11392"/>
                        <a14:foregroundMark x1="60367" y1="6076" x2="60464" y2="6329"/>
                        <a14:foregroundMark x1="59546" y1="4726" x2="59642" y2="4726"/>
                        <a14:foregroundMark x1="58966" y1="5063" x2="59111" y2="5063"/>
                        <a14:foregroundMark x1="58772" y1="4895" x2="59256" y2="4895"/>
                        <a14:foregroundMark x1="58627" y1="5232" x2="59256" y2="5148"/>
                        <a14:foregroundMark x1="58144" y1="5063" x2="59062" y2="5063"/>
                        <a14:foregroundMark x1="61237" y1="4895" x2="61721" y2="5148"/>
                        <a14:foregroundMark x1="63122" y1="5992" x2="63122" y2="5992"/>
                        <a14:foregroundMark x1="63219" y1="5992" x2="63219" y2="5992"/>
                        <a14:foregroundMark x1="63799" y1="6414" x2="63799" y2="6414"/>
                        <a14:foregroundMark x1="64862" y1="34937" x2="64862" y2="34937"/>
                        <a14:foregroundMark x1="64959" y1="34430" x2="64911" y2="34937"/>
                        <a14:foregroundMark x1="65201" y1="35527" x2="64911" y2="34852"/>
                        <a14:foregroundMark x1="67376" y1="49198" x2="67376" y2="49198"/>
                        <a14:foregroundMark x1="63799" y1="13249" x2="63992" y2="14599"/>
                        <a14:foregroundMark x1="64137" y1="7173" x2="64572" y2="7173"/>
                        <a14:foregroundMark x1="62349" y1="6329" x2="62929" y2="6414"/>
                        <a14:foregroundMark x1="61624" y1="5570" x2="62204" y2="5738"/>
                        <a14:foregroundMark x1="82794" y1="25907" x2="84389" y2="32743"/>
                        <a14:foregroundMark x1="88835" y1="36962" x2="88014" y2="40506"/>
                        <a14:foregroundMark x1="91107" y1="38228" x2="91300" y2="38143"/>
                        <a14:foregroundMark x1="37023" y1="60169" x2="36539" y2="74008"/>
                        <a14:foregroundMark x1="24360" y1="52152" x2="24360" y2="52658"/>
                        <a14:foregroundMark x1="24408" y1="51561" x2="24360" y2="52152"/>
                        <a14:foregroundMark x1="24070" y1="52489" x2="24311" y2="51983"/>
                        <a14:foregroundMark x1="36829" y1="89789" x2="36201" y2="91139"/>
                        <a14:foregroundMark x1="31658" y1="94346" x2="31658" y2="94684"/>
                        <a14:foregroundMark x1="72982" y1="66076" x2="72982" y2="66076"/>
                        <a14:foregroundMark x1="72740" y1="66667" x2="73127" y2="66245"/>
                        <a14:foregroundMark x1="65442" y1="67257" x2="65636" y2="6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77" r="7124"/>
          <a:stretch/>
        </p:blipFill>
        <p:spPr>
          <a:xfrm>
            <a:off x="12599703" y="6804783"/>
            <a:ext cx="2660771" cy="200783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57A8A5A-94BC-F4EA-4ACF-85D34185F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645" y="9035529"/>
            <a:ext cx="975680" cy="731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1D596E2-DB30-036A-90AB-3638E6FC4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257" y="9116526"/>
            <a:ext cx="975680" cy="731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F7A1DB03-12A4-9182-4BA3-36F9B560BC00}"/>
              </a:ext>
            </a:extLst>
          </p:cNvPr>
          <p:cNvSpPr txBox="1"/>
          <p:nvPr/>
        </p:nvSpPr>
        <p:spPr>
          <a:xfrm rot="1383759">
            <a:off x="13675150" y="9760070"/>
            <a:ext cx="24702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313F040-0952-AFB4-B10E-8E2D44FAD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635" y="9214675"/>
            <a:ext cx="975680" cy="731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341E6B8-31BF-B760-1EAB-8157E7D30D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486" y="9422823"/>
            <a:ext cx="975680" cy="731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A0A66A1-8ABC-34AD-30F4-5825BF184B49}"/>
              </a:ext>
            </a:extLst>
          </p:cNvPr>
          <p:cNvSpPr/>
          <p:nvPr/>
        </p:nvSpPr>
        <p:spPr>
          <a:xfrm>
            <a:off x="16318501" y="6775677"/>
            <a:ext cx="1767605" cy="895965"/>
          </a:xfrm>
          <a:prstGeom prst="roundRect">
            <a:avLst/>
          </a:prstGeom>
          <a:solidFill>
            <a:srgbClr val="BBD3ED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 3D Instance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05D36C2-1848-E7A1-A989-26F9D6F537EE}"/>
              </a:ext>
            </a:extLst>
          </p:cNvPr>
          <p:cNvSpPr/>
          <p:nvPr/>
        </p:nvSpPr>
        <p:spPr>
          <a:xfrm>
            <a:off x="16323998" y="10344802"/>
            <a:ext cx="1767605" cy="895966"/>
          </a:xfrm>
          <a:prstGeom prst="roundRect">
            <a:avLst/>
          </a:prstGeom>
          <a:solidFill>
            <a:srgbClr val="CFE8CB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SAM-based 3D Instance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764E2270-8AD1-8372-0689-E0CA07C3CEBC}"/>
              </a:ext>
            </a:extLst>
          </p:cNvPr>
          <p:cNvSpPr/>
          <p:nvPr/>
        </p:nvSpPr>
        <p:spPr>
          <a:xfrm>
            <a:off x="15573916" y="7067670"/>
            <a:ext cx="482368" cy="311975"/>
          </a:xfrm>
          <a:prstGeom prst="rightArrow">
            <a:avLst/>
          </a:prstGeom>
          <a:solidFill>
            <a:srgbClr val="BBD3ED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4EFDB65-BD00-498F-57DB-772E202307CB}"/>
              </a:ext>
            </a:extLst>
          </p:cNvPr>
          <p:cNvSpPr/>
          <p:nvPr/>
        </p:nvSpPr>
        <p:spPr>
          <a:xfrm>
            <a:off x="11968750" y="6794149"/>
            <a:ext cx="3338659" cy="2020149"/>
          </a:xfrm>
          <a:prstGeom prst="rect">
            <a:avLst/>
          </a:prstGeom>
          <a:noFill/>
          <a:ln w="38100" cap="flat" cmpd="sng" algn="ctr">
            <a:solidFill>
              <a:srgbClr val="6F79D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520BECB-783E-A4FD-10A5-489C8BF0C121}"/>
              </a:ext>
            </a:extLst>
          </p:cNvPr>
          <p:cNvSpPr/>
          <p:nvPr/>
        </p:nvSpPr>
        <p:spPr>
          <a:xfrm>
            <a:off x="11840639" y="6681963"/>
            <a:ext cx="3586986" cy="4680022"/>
          </a:xfrm>
          <a:prstGeom prst="rect">
            <a:avLst/>
          </a:prstGeom>
          <a:noFill/>
          <a:ln w="38100" cap="flat" cmpd="sng" algn="ctr">
            <a:solidFill>
              <a:srgbClr val="4CB72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C130D3EE-3AF3-30C1-4A5E-621F8B904A7B}"/>
              </a:ext>
            </a:extLst>
          </p:cNvPr>
          <p:cNvSpPr/>
          <p:nvPr/>
        </p:nvSpPr>
        <p:spPr>
          <a:xfrm>
            <a:off x="15578932" y="10636803"/>
            <a:ext cx="482368" cy="311975"/>
          </a:xfrm>
          <a:prstGeom prst="rightArrow">
            <a:avLst/>
          </a:prstGeom>
          <a:solidFill>
            <a:srgbClr val="CFE8CB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0B66FA9-D0B5-CE1B-280D-82007EB3D881}"/>
              </a:ext>
            </a:extLst>
          </p:cNvPr>
          <p:cNvSpPr/>
          <p:nvPr/>
        </p:nvSpPr>
        <p:spPr>
          <a:xfrm>
            <a:off x="19382091" y="6681963"/>
            <a:ext cx="1799778" cy="4680022"/>
          </a:xfrm>
          <a:prstGeom prst="roundRect">
            <a:avLst>
              <a:gd name="adj" fmla="val 14248"/>
            </a:avLst>
          </a:prstGeom>
          <a:solidFill>
            <a:srgbClr val="FFF5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FEA33AA-D424-86A4-75AA-48B6A3E81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380" y="7206189"/>
            <a:ext cx="1284401" cy="9633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18CC96C7-FC7F-5383-7C76-EA95DC6B8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533" y="8609090"/>
            <a:ext cx="1284401" cy="9633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DF4B43BB-5E0B-0142-0CE8-0CB2801432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533" y="10038115"/>
            <a:ext cx="1284401" cy="9633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9B918B64-4386-B30F-D815-C8307A5D2A3E}"/>
              </a:ext>
            </a:extLst>
          </p:cNvPr>
          <p:cNvSpPr txBox="1"/>
          <p:nvPr/>
        </p:nvSpPr>
        <p:spPr>
          <a:xfrm>
            <a:off x="21356470" y="6091554"/>
            <a:ext cx="3703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emantic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easoning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odule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EE09E10-B59F-B79E-66DB-9956CC1983E8}"/>
              </a:ext>
            </a:extLst>
          </p:cNvPr>
          <p:cNvSpPr txBox="1"/>
          <p:nvPr/>
        </p:nvSpPr>
        <p:spPr>
          <a:xfrm>
            <a:off x="16087934" y="5950480"/>
            <a:ext cx="22612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lass-agnostic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roposal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odule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0328B83-F196-6E1F-1A3F-BBFDDE2D4E16}"/>
              </a:ext>
            </a:extLst>
          </p:cNvPr>
          <p:cNvSpPr txBox="1"/>
          <p:nvPr/>
        </p:nvSpPr>
        <p:spPr>
          <a:xfrm>
            <a:off x="19509181" y="6783143"/>
            <a:ext cx="1559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Best Viewpoint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3AE588B-5E00-D8AE-3811-B581C7A5FE7E}"/>
              </a:ext>
            </a:extLst>
          </p:cNvPr>
          <p:cNvSpPr txBox="1"/>
          <p:nvPr/>
        </p:nvSpPr>
        <p:spPr>
          <a:xfrm>
            <a:off x="18575900" y="7189524"/>
            <a:ext cx="117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Bounding Box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36DB7C2-35B4-0F63-C0FC-584F99F7D5AA}"/>
              </a:ext>
            </a:extLst>
          </p:cNvPr>
          <p:cNvSpPr txBox="1"/>
          <p:nvPr/>
        </p:nvSpPr>
        <p:spPr>
          <a:xfrm>
            <a:off x="18640754" y="8788107"/>
            <a:ext cx="1060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Landmarks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6CFD7AE-B298-A74F-7A50-642A7468DBEB}"/>
              </a:ext>
            </a:extLst>
          </p:cNvPr>
          <p:cNvSpPr txBox="1"/>
          <p:nvPr/>
        </p:nvSpPr>
        <p:spPr>
          <a:xfrm>
            <a:off x="18578418" y="10211985"/>
            <a:ext cx="1109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SAM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ask</a:t>
            </a: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5D2F0D88-4284-2EC1-5CB5-F0D9C3DB7E90}"/>
              </a:ext>
            </a:extLst>
          </p:cNvPr>
          <p:cNvCxnSpPr>
            <a:cxnSpLocks/>
          </p:cNvCxnSpPr>
          <p:nvPr/>
        </p:nvCxnSpPr>
        <p:spPr>
          <a:xfrm flipV="1">
            <a:off x="18461929" y="7687836"/>
            <a:ext cx="1159714" cy="1091632"/>
          </a:xfrm>
          <a:prstGeom prst="bentConnector3">
            <a:avLst>
              <a:gd name="adj1" fmla="val 21019"/>
            </a:avLst>
          </a:prstGeom>
          <a:ln w="28575">
            <a:solidFill>
              <a:schemeClr val="tx1"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B7C70953-8CFF-6046-5DF1-442A934CB77A}"/>
              </a:ext>
            </a:extLst>
          </p:cNvPr>
          <p:cNvCxnSpPr>
            <a:cxnSpLocks/>
          </p:cNvCxnSpPr>
          <p:nvPr/>
        </p:nvCxnSpPr>
        <p:spPr>
          <a:xfrm>
            <a:off x="18445600" y="8779472"/>
            <a:ext cx="1164308" cy="324331"/>
          </a:xfrm>
          <a:prstGeom prst="bentConnector3">
            <a:avLst>
              <a:gd name="adj1" fmla="val 22303"/>
            </a:avLst>
          </a:prstGeom>
          <a:ln w="28575">
            <a:solidFill>
              <a:schemeClr val="tx1"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E1EAEB41-33B2-3888-07B0-27A0C5A94BB7}"/>
              </a:ext>
            </a:extLst>
          </p:cNvPr>
          <p:cNvSpPr/>
          <p:nvPr/>
        </p:nvSpPr>
        <p:spPr>
          <a:xfrm>
            <a:off x="21618755" y="7325307"/>
            <a:ext cx="906315" cy="728054"/>
          </a:xfrm>
          <a:prstGeom prst="roundRect">
            <a:avLst/>
          </a:prstGeom>
          <a:solidFill>
            <a:srgbClr val="6A2D97">
              <a:alpha val="60000"/>
            </a:srgbClr>
          </a:solidFill>
          <a:ln w="28575">
            <a:solidFill>
              <a:srgbClr val="6A2D97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0E3537EA-D476-883E-A55E-74C80F0E4F0D}"/>
              </a:ext>
            </a:extLst>
          </p:cNvPr>
          <p:cNvSpPr txBox="1"/>
          <p:nvPr/>
        </p:nvSpPr>
        <p:spPr>
          <a:xfrm>
            <a:off x="21813254" y="7324576"/>
            <a:ext cx="6899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Multi-modal LLM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9B7895E0-7670-5234-BAE7-14E869848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95" b="96456" l="8646" r="93516">
                        <a14:foregroundMark x1="51009" y1="8475" x2="51009" y2="9707"/>
                        <a14:foregroundMark x1="51009" y1="4931" x2="51009" y2="5855"/>
                        <a14:foregroundMark x1="51009" y1="3698" x2="51009" y2="6317"/>
                        <a14:foregroundMark x1="51009" y1="1695" x2="51009" y2="2619"/>
                        <a14:foregroundMark x1="89481" y1="50231" x2="90346" y2="50231"/>
                        <a14:foregroundMark x1="92939" y1="50231" x2="93516" y2="50231"/>
                        <a14:foregroundMark x1="51297" y1="90293" x2="51153" y2="91988"/>
                        <a14:foregroundMark x1="51009" y1="95686" x2="51009" y2="96610"/>
                        <a14:foregroundMark x1="10375" y1="50231" x2="8646" y2="50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36895" y="7448252"/>
            <a:ext cx="323115" cy="346850"/>
          </a:xfrm>
          <a:prstGeom prst="rect">
            <a:avLst/>
          </a:prstGeom>
        </p:spPr>
      </p:pic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2046C4C7-E4F2-0D86-4BB1-77ADE0453E65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0902931" y="9088336"/>
            <a:ext cx="693980" cy="2405"/>
          </a:xfrm>
          <a:prstGeom prst="straightConnector1">
            <a:avLst/>
          </a:prstGeom>
          <a:ln w="28575">
            <a:solidFill>
              <a:schemeClr val="tx1"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A6E292B7-0E02-BA77-BEE6-7578B309492F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20902931" y="10519763"/>
            <a:ext cx="693980" cy="4964"/>
          </a:xfrm>
          <a:prstGeom prst="straightConnector1">
            <a:avLst/>
          </a:prstGeom>
          <a:ln w="28575">
            <a:solidFill>
              <a:schemeClr val="tx1"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AA695BE5-0F65-2ADA-11AD-522E335E1CBE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0903777" y="7687840"/>
            <a:ext cx="714974" cy="1497"/>
          </a:xfrm>
          <a:prstGeom prst="straightConnector1">
            <a:avLst/>
          </a:prstGeom>
          <a:ln w="28575">
            <a:solidFill>
              <a:schemeClr val="tx1"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F6302EA2-3CD1-3FED-B16D-9BACEF22920D}"/>
              </a:ext>
            </a:extLst>
          </p:cNvPr>
          <p:cNvSpPr/>
          <p:nvPr/>
        </p:nvSpPr>
        <p:spPr>
          <a:xfrm>
            <a:off x="20967726" y="8605570"/>
            <a:ext cx="564390" cy="4384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C4A9DF4-09DC-E73E-C6E1-0189EBE5A094}"/>
              </a:ext>
            </a:extLst>
          </p:cNvPr>
          <p:cNvSpPr txBox="1"/>
          <p:nvPr/>
        </p:nvSpPr>
        <p:spPr>
          <a:xfrm>
            <a:off x="20881342" y="8582308"/>
            <a:ext cx="73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i="1" dirty="0" err="1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CoT</a:t>
            </a:r>
            <a:r>
              <a:rPr lang="en-US" altLang="zh-CN" sz="1200" b="1" i="1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Prompt</a:t>
            </a:r>
            <a:endParaRPr lang="zh-CN" altLang="en-US"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6740EFB4-48F6-85A7-B150-60C002011645}"/>
              </a:ext>
            </a:extLst>
          </p:cNvPr>
          <p:cNvSpPr/>
          <p:nvPr/>
        </p:nvSpPr>
        <p:spPr>
          <a:xfrm>
            <a:off x="20967599" y="10036680"/>
            <a:ext cx="564390" cy="4384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CC78AA76-5C53-3DF2-86FE-874E5C52211B}"/>
              </a:ext>
            </a:extLst>
          </p:cNvPr>
          <p:cNvSpPr txBox="1"/>
          <p:nvPr/>
        </p:nvSpPr>
        <p:spPr>
          <a:xfrm>
            <a:off x="20881216" y="10013418"/>
            <a:ext cx="73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i="1" dirty="0" err="1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CoT</a:t>
            </a:r>
            <a:r>
              <a:rPr lang="en-US" altLang="zh-CN" sz="1200" b="1" i="1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Prompt</a:t>
            </a:r>
            <a:endParaRPr lang="zh-CN" altLang="en-US"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9FC13E1-2B78-C0FB-F9ED-806A21D717B2}"/>
              </a:ext>
            </a:extLst>
          </p:cNvPr>
          <p:cNvSpPr/>
          <p:nvPr/>
        </p:nvSpPr>
        <p:spPr>
          <a:xfrm>
            <a:off x="20976797" y="7206886"/>
            <a:ext cx="564390" cy="4384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00C49-4075-450F-0F2B-61E1F725423F}"/>
              </a:ext>
            </a:extLst>
          </p:cNvPr>
          <p:cNvSpPr txBox="1"/>
          <p:nvPr/>
        </p:nvSpPr>
        <p:spPr>
          <a:xfrm>
            <a:off x="20890413" y="7183624"/>
            <a:ext cx="73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i="1" dirty="0" err="1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CoT</a:t>
            </a:r>
            <a:r>
              <a:rPr lang="en-US" altLang="zh-CN" sz="1200" b="1" i="1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Prompt</a:t>
            </a:r>
            <a:endParaRPr lang="zh-CN" altLang="en-US"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B218A3-C7E3-78FA-2D2E-17DCA20CA4FB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968" y="10187868"/>
            <a:ext cx="975680" cy="731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5D3BA69-BA2A-52AF-0049-A429A7B51AB0}"/>
              </a:ext>
            </a:extLst>
          </p:cNvPr>
          <p:cNvPicPr>
            <a:picLocks noChangeAspect="1"/>
          </p:cNvPicPr>
          <p:nvPr/>
        </p:nvPicPr>
        <p:blipFill>
          <a:blip r:embed="rId1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842" y="10263246"/>
            <a:ext cx="979616" cy="7347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DF3C7B3-2754-7EFD-C6A0-A3D58E02E93D}"/>
              </a:ext>
            </a:extLst>
          </p:cNvPr>
          <p:cNvPicPr>
            <a:picLocks noChangeAspect="1"/>
          </p:cNvPicPr>
          <p:nvPr/>
        </p:nvPicPr>
        <p:blipFill>
          <a:blip r:embed="rId1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220" y="10355793"/>
            <a:ext cx="979616" cy="7347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C084364-F933-D28E-A5DE-4E5BB7F6E4B6}"/>
              </a:ext>
            </a:extLst>
          </p:cNvPr>
          <p:cNvPicPr>
            <a:picLocks noChangeAspect="1"/>
          </p:cNvPicPr>
          <p:nvPr/>
        </p:nvPicPr>
        <p:blipFill>
          <a:blip r:embed="rId1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479" y="10492522"/>
            <a:ext cx="975680" cy="731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96C9B41-AA41-60B1-53A6-A1D80FC67A2E}"/>
              </a:ext>
            </a:extLst>
          </p:cNvPr>
          <p:cNvSpPr txBox="1"/>
          <p:nvPr/>
        </p:nvSpPr>
        <p:spPr>
          <a:xfrm rot="1383759">
            <a:off x="13671288" y="10890798"/>
            <a:ext cx="24702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C7FA06-1F87-EC2B-E395-4085F55DD6D0}"/>
              </a:ext>
            </a:extLst>
          </p:cNvPr>
          <p:cNvSpPr txBox="1"/>
          <p:nvPr/>
        </p:nvSpPr>
        <p:spPr>
          <a:xfrm>
            <a:off x="15743624" y="6606005"/>
            <a:ext cx="53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❶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8D2B57-905F-DD95-E0A0-1354A878874D}"/>
              </a:ext>
            </a:extLst>
          </p:cNvPr>
          <p:cNvSpPr txBox="1"/>
          <p:nvPr/>
        </p:nvSpPr>
        <p:spPr>
          <a:xfrm>
            <a:off x="18866172" y="6758375"/>
            <a:ext cx="53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❸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4B47594-A51F-6FE2-DEED-4C05C79C156C}"/>
              </a:ext>
            </a:extLst>
          </p:cNvPr>
          <p:cNvSpPr txBox="1"/>
          <p:nvPr/>
        </p:nvSpPr>
        <p:spPr>
          <a:xfrm>
            <a:off x="15743624" y="10184249"/>
            <a:ext cx="53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❷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C9F0179-0E2D-8736-A073-28E311E6F449}"/>
              </a:ext>
            </a:extLst>
          </p:cNvPr>
          <p:cNvSpPr txBox="1"/>
          <p:nvPr/>
        </p:nvSpPr>
        <p:spPr>
          <a:xfrm>
            <a:off x="21832353" y="6758375"/>
            <a:ext cx="53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❹</a:t>
            </a: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264BA9F7-16E1-2562-EAAD-94B041DDAF03}"/>
              </a:ext>
            </a:extLst>
          </p:cNvPr>
          <p:cNvSpPr/>
          <p:nvPr/>
        </p:nvSpPr>
        <p:spPr>
          <a:xfrm rot="16200000">
            <a:off x="17053462" y="9909918"/>
            <a:ext cx="330162" cy="311975"/>
          </a:xfrm>
          <a:prstGeom prst="rightArrow">
            <a:avLst/>
          </a:prstGeom>
          <a:solidFill>
            <a:srgbClr val="CFE8CB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B4933730-E793-1D27-DE5F-06DC4A46A844}"/>
              </a:ext>
            </a:extLst>
          </p:cNvPr>
          <p:cNvSpPr/>
          <p:nvPr/>
        </p:nvSpPr>
        <p:spPr>
          <a:xfrm rot="5400000">
            <a:off x="17031948" y="7806143"/>
            <a:ext cx="340709" cy="311975"/>
          </a:xfrm>
          <a:prstGeom prst="rightArrow">
            <a:avLst/>
          </a:prstGeom>
          <a:solidFill>
            <a:srgbClr val="BBD3ED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5FBF36-3C5D-711F-E9F2-58F0F34034C8}"/>
              </a:ext>
            </a:extLst>
          </p:cNvPr>
          <p:cNvSpPr txBox="1"/>
          <p:nvPr/>
        </p:nvSpPr>
        <p:spPr>
          <a:xfrm>
            <a:off x="11935209" y="7279801"/>
            <a:ext cx="789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b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Point Cloud</a:t>
            </a:r>
            <a:endParaRPr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9E742-56B3-C818-54BC-1DB81C59E49D}"/>
              </a:ext>
            </a:extLst>
          </p:cNvPr>
          <p:cNvSpPr txBox="1"/>
          <p:nvPr/>
        </p:nvSpPr>
        <p:spPr>
          <a:xfrm>
            <a:off x="11827238" y="9254493"/>
            <a:ext cx="100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zh-CN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Frames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6F364B-8C35-AC44-8C8D-121541048479}"/>
              </a:ext>
            </a:extLst>
          </p:cNvPr>
          <p:cNvSpPr txBox="1"/>
          <p:nvPr/>
        </p:nvSpPr>
        <p:spPr>
          <a:xfrm>
            <a:off x="11768496" y="10297967"/>
            <a:ext cx="1058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Depth Frames</a:t>
            </a:r>
            <a:endParaRPr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B347CAE-324D-D660-7F1C-73DB07F422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00" t="9789" r="26633" b="9093"/>
          <a:stretch/>
        </p:blipFill>
        <p:spPr>
          <a:xfrm>
            <a:off x="15813283" y="8004252"/>
            <a:ext cx="2848944" cy="2024805"/>
          </a:xfrm>
          <a:prstGeom prst="rect">
            <a:avLst/>
          </a:prstGeom>
        </p:spPr>
      </p:pic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7D037E5-0A79-A153-C367-28165924C5FC}"/>
              </a:ext>
            </a:extLst>
          </p:cNvPr>
          <p:cNvSpPr/>
          <p:nvPr/>
        </p:nvSpPr>
        <p:spPr>
          <a:xfrm>
            <a:off x="17996017" y="8462802"/>
            <a:ext cx="461835" cy="633334"/>
          </a:xfrm>
          <a:prstGeom prst="roundRect">
            <a:avLst/>
          </a:prstGeom>
          <a:noFill/>
          <a:ln w="28575" cap="flat" cmpd="sng" algn="ctr">
            <a:solidFill>
              <a:schemeClr val="tx1">
                <a:alpha val="78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FFDE4F48-A0FF-B8A5-8AEB-BC0F2EC27172}"/>
              </a:ext>
            </a:extLst>
          </p:cNvPr>
          <p:cNvCxnSpPr>
            <a:cxnSpLocks/>
          </p:cNvCxnSpPr>
          <p:nvPr/>
        </p:nvCxnSpPr>
        <p:spPr>
          <a:xfrm>
            <a:off x="18456037" y="8779468"/>
            <a:ext cx="1160681" cy="1740294"/>
          </a:xfrm>
          <a:prstGeom prst="bentConnector3">
            <a:avLst>
              <a:gd name="adj1" fmla="val 21395"/>
            </a:avLst>
          </a:prstGeom>
          <a:ln w="28575">
            <a:solidFill>
              <a:schemeClr val="tx1"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>
            <a:extLst>
              <a:ext uri="{FF2B5EF4-FFF2-40B4-BE49-F238E27FC236}">
                <a16:creationId xmlns:a16="http://schemas.microsoft.com/office/drawing/2014/main" id="{575BDA63-04A5-0C04-57A2-0A0DDF0DB4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00" t="9789" r="26633" b="9093"/>
          <a:stretch/>
        </p:blipFill>
        <p:spPr>
          <a:xfrm>
            <a:off x="22719572" y="7364890"/>
            <a:ext cx="4876299" cy="3465689"/>
          </a:xfrm>
          <a:prstGeom prst="rect">
            <a:avLst/>
          </a:prstGeom>
        </p:spPr>
      </p:pic>
      <p:sp>
        <p:nvSpPr>
          <p:cNvPr id="190" name="矩形 189">
            <a:extLst>
              <a:ext uri="{FF2B5EF4-FFF2-40B4-BE49-F238E27FC236}">
                <a16:creationId xmlns:a16="http://schemas.microsoft.com/office/drawing/2014/main" id="{D13A4A05-ABCB-66A5-B1B0-CFA3653E1D29}"/>
              </a:ext>
            </a:extLst>
          </p:cNvPr>
          <p:cNvSpPr/>
          <p:nvPr/>
        </p:nvSpPr>
        <p:spPr>
          <a:xfrm>
            <a:off x="24896463" y="9304258"/>
            <a:ext cx="632469" cy="156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5E219785-91F1-1F1E-B4B4-DEEAE5E1E952}"/>
              </a:ext>
            </a:extLst>
          </p:cNvPr>
          <p:cNvSpPr/>
          <p:nvPr/>
        </p:nvSpPr>
        <p:spPr>
          <a:xfrm>
            <a:off x="24891160" y="8863347"/>
            <a:ext cx="632469" cy="156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86656A1F-CDC8-023D-625A-4763F1EF50A9}"/>
              </a:ext>
            </a:extLst>
          </p:cNvPr>
          <p:cNvSpPr/>
          <p:nvPr/>
        </p:nvSpPr>
        <p:spPr>
          <a:xfrm>
            <a:off x="23262143" y="8075307"/>
            <a:ext cx="724120" cy="188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fridge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3DD44BFB-1CF6-AAA7-F9B5-065F673533D4}"/>
              </a:ext>
            </a:extLst>
          </p:cNvPr>
          <p:cNvSpPr/>
          <p:nvPr/>
        </p:nvSpPr>
        <p:spPr>
          <a:xfrm>
            <a:off x="24370926" y="8311785"/>
            <a:ext cx="1517232" cy="156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kitchen counter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929E7505-8347-BBAC-F805-950D785D4702}"/>
              </a:ext>
            </a:extLst>
          </p:cNvPr>
          <p:cNvSpPr/>
          <p:nvPr/>
        </p:nvSpPr>
        <p:spPr>
          <a:xfrm>
            <a:off x="23103622" y="9706251"/>
            <a:ext cx="995653" cy="14794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trash bin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F71ECD03-BFD5-F82D-90DC-368BE47B6BD4}"/>
              </a:ext>
            </a:extLst>
          </p:cNvPr>
          <p:cNvSpPr/>
          <p:nvPr/>
        </p:nvSpPr>
        <p:spPr>
          <a:xfrm>
            <a:off x="24062767" y="7791777"/>
            <a:ext cx="724120" cy="188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6534FD76-869F-F296-398B-F92E502347A9}"/>
              </a:ext>
            </a:extLst>
          </p:cNvPr>
          <p:cNvSpPr/>
          <p:nvPr/>
        </p:nvSpPr>
        <p:spPr>
          <a:xfrm>
            <a:off x="21596914" y="8724306"/>
            <a:ext cx="906315" cy="728054"/>
          </a:xfrm>
          <a:prstGeom prst="roundRect">
            <a:avLst/>
          </a:prstGeom>
          <a:solidFill>
            <a:srgbClr val="6A2D97">
              <a:alpha val="60000"/>
            </a:srgbClr>
          </a:solidFill>
          <a:ln w="28575">
            <a:solidFill>
              <a:srgbClr val="6A2D97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6017AB1-5019-E1F4-CF76-9CCA28743947}"/>
              </a:ext>
            </a:extLst>
          </p:cNvPr>
          <p:cNvSpPr txBox="1"/>
          <p:nvPr/>
        </p:nvSpPr>
        <p:spPr>
          <a:xfrm>
            <a:off x="21791413" y="8723574"/>
            <a:ext cx="6899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Multi-modal LLM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9A43D08E-72DC-F090-193A-97F896F842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95" b="96456" l="8646" r="93516">
                        <a14:foregroundMark x1="51009" y1="8475" x2="51009" y2="9707"/>
                        <a14:foregroundMark x1="51009" y1="4931" x2="51009" y2="5855"/>
                        <a14:foregroundMark x1="51009" y1="3698" x2="51009" y2="6317"/>
                        <a14:foregroundMark x1="51009" y1="1695" x2="51009" y2="2619"/>
                        <a14:foregroundMark x1="89481" y1="50231" x2="90346" y2="50231"/>
                        <a14:foregroundMark x1="92939" y1="50231" x2="93516" y2="50231"/>
                        <a14:foregroundMark x1="51297" y1="90293" x2="51153" y2="91988"/>
                        <a14:foregroundMark x1="51009" y1="95686" x2="51009" y2="96610"/>
                        <a14:foregroundMark x1="10375" y1="50231" x2="8646" y2="50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15054" y="8847251"/>
            <a:ext cx="323115" cy="346850"/>
          </a:xfrm>
          <a:prstGeom prst="rect">
            <a:avLst/>
          </a:prstGeom>
        </p:spPr>
      </p:pic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17035A94-D8A1-F9D3-F3B0-295A4B091D93}"/>
              </a:ext>
            </a:extLst>
          </p:cNvPr>
          <p:cNvSpPr/>
          <p:nvPr/>
        </p:nvSpPr>
        <p:spPr>
          <a:xfrm>
            <a:off x="21596914" y="10160700"/>
            <a:ext cx="906315" cy="728054"/>
          </a:xfrm>
          <a:prstGeom prst="roundRect">
            <a:avLst/>
          </a:prstGeom>
          <a:solidFill>
            <a:srgbClr val="6A2D97">
              <a:alpha val="60000"/>
            </a:srgbClr>
          </a:solidFill>
          <a:ln w="28575">
            <a:solidFill>
              <a:srgbClr val="6A2D97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05549D9D-019C-B9F7-BA4F-6983DC947EAE}"/>
              </a:ext>
            </a:extLst>
          </p:cNvPr>
          <p:cNvSpPr txBox="1"/>
          <p:nvPr/>
        </p:nvSpPr>
        <p:spPr>
          <a:xfrm>
            <a:off x="21791413" y="10159968"/>
            <a:ext cx="6899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Multi-modal LLM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D319C8FA-787E-9162-3DFA-75324491B2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95" b="96456" l="8646" r="93516">
                        <a14:foregroundMark x1="51009" y1="8475" x2="51009" y2="9707"/>
                        <a14:foregroundMark x1="51009" y1="4931" x2="51009" y2="5855"/>
                        <a14:foregroundMark x1="51009" y1="3698" x2="51009" y2="6317"/>
                        <a14:foregroundMark x1="51009" y1="1695" x2="51009" y2="2619"/>
                        <a14:foregroundMark x1="89481" y1="50231" x2="90346" y2="50231"/>
                        <a14:foregroundMark x1="92939" y1="50231" x2="93516" y2="50231"/>
                        <a14:foregroundMark x1="51297" y1="90293" x2="51153" y2="91988"/>
                        <a14:foregroundMark x1="51009" y1="95686" x2="51009" y2="96610"/>
                        <a14:foregroundMark x1="10375" y1="50231" x2="8646" y2="50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15054" y="10283645"/>
            <a:ext cx="323115" cy="346850"/>
          </a:xfrm>
          <a:prstGeom prst="rect">
            <a:avLst/>
          </a:prstGeom>
        </p:spPr>
      </p:pic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5AE53CD3-A583-A7A4-BCB9-6A3A78F56CCB}"/>
              </a:ext>
            </a:extLst>
          </p:cNvPr>
          <p:cNvCxnSpPr>
            <a:cxnSpLocks/>
          </p:cNvCxnSpPr>
          <p:nvPr/>
        </p:nvCxnSpPr>
        <p:spPr>
          <a:xfrm>
            <a:off x="22525066" y="7689333"/>
            <a:ext cx="260662" cy="0"/>
          </a:xfrm>
          <a:prstGeom prst="straightConnector1">
            <a:avLst/>
          </a:prstGeom>
          <a:ln w="28575">
            <a:solidFill>
              <a:schemeClr val="tx1"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7B0B0419-FF32-3E57-E931-B5524E65C989}"/>
              </a:ext>
            </a:extLst>
          </p:cNvPr>
          <p:cNvCxnSpPr>
            <a:cxnSpLocks/>
          </p:cNvCxnSpPr>
          <p:nvPr/>
        </p:nvCxnSpPr>
        <p:spPr>
          <a:xfrm>
            <a:off x="22503228" y="9088332"/>
            <a:ext cx="278281" cy="0"/>
          </a:xfrm>
          <a:prstGeom prst="straightConnector1">
            <a:avLst/>
          </a:prstGeom>
          <a:ln w="28575">
            <a:solidFill>
              <a:schemeClr val="tx1"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C45F2979-C984-9D9C-BB05-DA0FC74EE023}"/>
              </a:ext>
            </a:extLst>
          </p:cNvPr>
          <p:cNvCxnSpPr>
            <a:cxnSpLocks/>
          </p:cNvCxnSpPr>
          <p:nvPr/>
        </p:nvCxnSpPr>
        <p:spPr>
          <a:xfrm>
            <a:off x="22503228" y="10524726"/>
            <a:ext cx="278281" cy="0"/>
          </a:xfrm>
          <a:prstGeom prst="straightConnector1">
            <a:avLst/>
          </a:prstGeom>
          <a:ln w="28575">
            <a:solidFill>
              <a:schemeClr val="tx1"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 142">
            <a:extLst>
              <a:ext uri="{FF2B5EF4-FFF2-40B4-BE49-F238E27FC236}">
                <a16:creationId xmlns:a16="http://schemas.microsoft.com/office/drawing/2014/main" id="{61842246-5F9A-9AB7-D79B-76047574C4A7}"/>
              </a:ext>
            </a:extLst>
          </p:cNvPr>
          <p:cNvSpPr/>
          <p:nvPr/>
        </p:nvSpPr>
        <p:spPr>
          <a:xfrm>
            <a:off x="24382970" y="9798752"/>
            <a:ext cx="640054" cy="188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floor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4EE76F5-6C71-9535-9120-17470CFADC05}"/>
              </a:ext>
            </a:extLst>
          </p:cNvPr>
          <p:cNvSpPr/>
          <p:nvPr/>
        </p:nvSpPr>
        <p:spPr>
          <a:xfrm>
            <a:off x="26630920" y="8599439"/>
            <a:ext cx="632469" cy="156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51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F0C12-0132-E65C-2DE9-5A6F131B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 168">
            <a:extLst>
              <a:ext uri="{FF2B5EF4-FFF2-40B4-BE49-F238E27FC236}">
                <a16:creationId xmlns:a16="http://schemas.microsoft.com/office/drawing/2014/main" id="{354930A7-EC42-6A81-A418-635BF13E58FE}"/>
              </a:ext>
            </a:extLst>
          </p:cNvPr>
          <p:cNvSpPr/>
          <p:nvPr/>
        </p:nvSpPr>
        <p:spPr>
          <a:xfrm>
            <a:off x="17532955" y="7977308"/>
            <a:ext cx="12870900" cy="7182970"/>
          </a:xfrm>
          <a:prstGeom prst="rect">
            <a:avLst/>
          </a:prstGeom>
          <a:solidFill>
            <a:srgbClr val="FEF0F0"/>
          </a:solidFill>
          <a:ln w="76200" cap="flat" cmpd="sng" algn="ctr">
            <a:solidFill>
              <a:srgbClr val="F7A89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7F52E05D-2D61-CDFE-F6D4-259BE8441A9B}"/>
              </a:ext>
            </a:extLst>
          </p:cNvPr>
          <p:cNvSpPr/>
          <p:nvPr/>
        </p:nvSpPr>
        <p:spPr>
          <a:xfrm>
            <a:off x="17820247" y="8785813"/>
            <a:ext cx="6278085" cy="6156874"/>
          </a:xfrm>
          <a:prstGeom prst="roundRect">
            <a:avLst>
              <a:gd name="adj" fmla="val 13789"/>
            </a:avLst>
          </a:prstGeom>
          <a:solidFill>
            <a:srgbClr val="FFCC99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AE7DFB8-CF6F-CA0E-CFA6-CAAAEE8F96A2}"/>
              </a:ext>
            </a:extLst>
          </p:cNvPr>
          <p:cNvSpPr txBox="1"/>
          <p:nvPr/>
        </p:nvSpPr>
        <p:spPr>
          <a:xfrm>
            <a:off x="16843735" y="8858889"/>
            <a:ext cx="82838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Best viewpoint </a:t>
            </a:r>
          </a:p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Context-aware representation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1D81325-63D5-45E3-F4EF-011A511D4486}"/>
              </a:ext>
            </a:extLst>
          </p:cNvPr>
          <p:cNvSpPr/>
          <p:nvPr/>
        </p:nvSpPr>
        <p:spPr>
          <a:xfrm>
            <a:off x="27077557" y="10037553"/>
            <a:ext cx="2361529" cy="1337675"/>
          </a:xfrm>
          <a:prstGeom prst="rect">
            <a:avLst/>
          </a:prstGeom>
          <a:solidFill>
            <a:srgbClr val="FFFE88">
              <a:alpha val="7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“computer tower”</a:t>
            </a:r>
            <a:endParaRPr lang="zh-CN" altLang="en-US" sz="3200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2B1D224-8EF1-794A-D64C-2342CFE292E6}"/>
              </a:ext>
            </a:extLst>
          </p:cNvPr>
          <p:cNvSpPr/>
          <p:nvPr/>
        </p:nvSpPr>
        <p:spPr>
          <a:xfrm rot="4731">
            <a:off x="24536977" y="11340824"/>
            <a:ext cx="1692274" cy="1051030"/>
          </a:xfrm>
          <a:prstGeom prst="rect">
            <a:avLst/>
          </a:prstGeom>
          <a:solidFill>
            <a:srgbClr val="E2D5E9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MLLM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思想气泡: 云 154">
            <a:extLst>
              <a:ext uri="{FF2B5EF4-FFF2-40B4-BE49-F238E27FC236}">
                <a16:creationId xmlns:a16="http://schemas.microsoft.com/office/drawing/2014/main" id="{5F020F24-7D0E-DBE8-343F-A6F9DA186560}"/>
              </a:ext>
            </a:extLst>
          </p:cNvPr>
          <p:cNvSpPr/>
          <p:nvPr/>
        </p:nvSpPr>
        <p:spPr>
          <a:xfrm>
            <a:off x="24287526" y="9103665"/>
            <a:ext cx="2184401" cy="1558201"/>
          </a:xfrm>
          <a:prstGeom prst="cloudCallout">
            <a:avLst>
              <a:gd name="adj1" fmla="val -43268"/>
              <a:gd name="adj2" fmla="val 52152"/>
            </a:avLst>
          </a:prstGeom>
          <a:solidFill>
            <a:srgbClr val="B0DDF0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624601BB-A66D-B8D9-AD5B-2A631AA4FADE}"/>
              </a:ext>
            </a:extLst>
          </p:cNvPr>
          <p:cNvSpPr txBox="1"/>
          <p:nvPr/>
        </p:nvSpPr>
        <p:spPr>
          <a:xfrm>
            <a:off x="24482782" y="9285240"/>
            <a:ext cx="1827473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CoT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2221262D-56A9-021E-8E00-8DE199B0AFB4}"/>
              </a:ext>
            </a:extLst>
          </p:cNvPr>
          <p:cNvSpPr/>
          <p:nvPr/>
        </p:nvSpPr>
        <p:spPr>
          <a:xfrm>
            <a:off x="17532955" y="827314"/>
            <a:ext cx="12870900" cy="6856773"/>
          </a:xfrm>
          <a:prstGeom prst="rect">
            <a:avLst/>
          </a:prstGeom>
          <a:solidFill>
            <a:srgbClr val="E6EFEC"/>
          </a:solidFill>
          <a:ln w="762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4C0B4A1C-C6D7-2D4F-14D2-B78B725EE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468" y="12356840"/>
            <a:ext cx="2833040" cy="2124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DD597F89-D7C4-CC26-E893-57467AE30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453" y="12356840"/>
            <a:ext cx="2833040" cy="21247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6EFA656F-FF37-1801-F3CA-1B171062679A}"/>
              </a:ext>
            </a:extLst>
          </p:cNvPr>
          <p:cNvSpPr txBox="1"/>
          <p:nvPr/>
        </p:nvSpPr>
        <p:spPr>
          <a:xfrm>
            <a:off x="21807981" y="8045218"/>
            <a:ext cx="389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D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OV3D-CG</a:t>
            </a:r>
            <a:endParaRPr lang="zh-CN" altLang="en-US" sz="3200" b="1" dirty="0">
              <a:solidFill>
                <a:srgbClr val="D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1398F8FA-EB06-C463-6A7C-B86DB4626721}"/>
              </a:ext>
            </a:extLst>
          </p:cNvPr>
          <p:cNvCxnSpPr>
            <a:cxnSpLocks/>
            <a:stCxn id="102" idx="3"/>
            <a:endCxn id="120" idx="1"/>
          </p:cNvCxnSpPr>
          <p:nvPr/>
        </p:nvCxnSpPr>
        <p:spPr>
          <a:xfrm>
            <a:off x="24098332" y="11864250"/>
            <a:ext cx="438646" cy="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1AA3EDFC-2892-3531-0B6D-6AEB33544DB9}"/>
              </a:ext>
            </a:extLst>
          </p:cNvPr>
          <p:cNvCxnSpPr>
            <a:cxnSpLocks/>
            <a:stCxn id="155" idx="1"/>
            <a:endCxn id="120" idx="0"/>
          </p:cNvCxnSpPr>
          <p:nvPr/>
        </p:nvCxnSpPr>
        <p:spPr>
          <a:xfrm>
            <a:off x="25379727" y="10660207"/>
            <a:ext cx="4110" cy="680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矩形 152">
            <a:extLst>
              <a:ext uri="{FF2B5EF4-FFF2-40B4-BE49-F238E27FC236}">
                <a16:creationId xmlns:a16="http://schemas.microsoft.com/office/drawing/2014/main" id="{1B2BE7C7-723B-6839-014E-8FD8E56BF138}"/>
              </a:ext>
            </a:extLst>
          </p:cNvPr>
          <p:cNvSpPr/>
          <p:nvPr/>
        </p:nvSpPr>
        <p:spPr>
          <a:xfrm>
            <a:off x="12986706" y="827314"/>
            <a:ext cx="4365653" cy="1433296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箭头: 左 160">
            <a:extLst>
              <a:ext uri="{FF2B5EF4-FFF2-40B4-BE49-F238E27FC236}">
                <a16:creationId xmlns:a16="http://schemas.microsoft.com/office/drawing/2014/main" id="{D9649065-B374-5832-BAAD-A7C998C660E9}"/>
              </a:ext>
            </a:extLst>
          </p:cNvPr>
          <p:cNvSpPr/>
          <p:nvPr/>
        </p:nvSpPr>
        <p:spPr>
          <a:xfrm rot="16200000">
            <a:off x="40577719" y="4205018"/>
            <a:ext cx="523227" cy="724203"/>
          </a:xfrm>
          <a:prstGeom prst="leftArrow">
            <a:avLst>
              <a:gd name="adj1" fmla="val 50000"/>
              <a:gd name="adj2" fmla="val 54838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3" name="图形 2" descr="复选标记 纯色填充">
            <a:extLst>
              <a:ext uri="{FF2B5EF4-FFF2-40B4-BE49-F238E27FC236}">
                <a16:creationId xmlns:a16="http://schemas.microsoft.com/office/drawing/2014/main" id="{459D0D10-30F9-8975-1F0D-7E75CAFCD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86609" y="10575119"/>
            <a:ext cx="623591" cy="623591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4F51F95D-CB49-0628-9E2E-2E1390DBE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468" y="10034083"/>
            <a:ext cx="2833040" cy="2124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CEA264B8-F426-B787-1D7A-66A58A2ACF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453" y="10034083"/>
            <a:ext cx="2833040" cy="2124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48ED9DD-B371-5660-CBB4-54575E14DD70}"/>
              </a:ext>
            </a:extLst>
          </p:cNvPr>
          <p:cNvCxnSpPr>
            <a:cxnSpLocks/>
            <a:stCxn id="120" idx="3"/>
            <a:endCxn id="113" idx="1"/>
          </p:cNvCxnSpPr>
          <p:nvPr/>
        </p:nvCxnSpPr>
        <p:spPr>
          <a:xfrm flipV="1">
            <a:off x="26229250" y="10706391"/>
            <a:ext cx="848307" cy="11611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5C59651E-7318-5C88-B5D0-11F96B79E412}"/>
              </a:ext>
            </a:extLst>
          </p:cNvPr>
          <p:cNvCxnSpPr>
            <a:cxnSpLocks/>
            <a:stCxn id="120" idx="3"/>
            <a:endCxn id="111" idx="1"/>
          </p:cNvCxnSpPr>
          <p:nvPr/>
        </p:nvCxnSpPr>
        <p:spPr>
          <a:xfrm>
            <a:off x="26229250" y="11867503"/>
            <a:ext cx="848306" cy="11855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ED84F623-336F-64C7-7D1E-9C8B8A69D556}"/>
              </a:ext>
            </a:extLst>
          </p:cNvPr>
          <p:cNvSpPr/>
          <p:nvPr/>
        </p:nvSpPr>
        <p:spPr>
          <a:xfrm>
            <a:off x="27077556" y="12536598"/>
            <a:ext cx="2361531" cy="1032824"/>
          </a:xfrm>
          <a:prstGeom prst="rect">
            <a:avLst/>
          </a:prstGeom>
          <a:solidFill>
            <a:srgbClr val="FFFAA7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“file cabinet”</a:t>
            </a:r>
            <a:endParaRPr lang="zh-CN" altLang="en-US" sz="3200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6" name="图形 115" descr="复选标记 纯色填充">
            <a:extLst>
              <a:ext uri="{FF2B5EF4-FFF2-40B4-BE49-F238E27FC236}">
                <a16:creationId xmlns:a16="http://schemas.microsoft.com/office/drawing/2014/main" id="{E9BDD434-F582-8E0E-A3C2-408B90BCE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84101" y="12654130"/>
            <a:ext cx="623591" cy="623591"/>
          </a:xfrm>
          <a:prstGeom prst="rect">
            <a:avLst/>
          </a:prstGeom>
        </p:spPr>
      </p:pic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FCAAA26D-5625-1E6E-348E-EB82178B180A}"/>
              </a:ext>
            </a:extLst>
          </p:cNvPr>
          <p:cNvSpPr/>
          <p:nvPr/>
        </p:nvSpPr>
        <p:spPr>
          <a:xfrm rot="10800000">
            <a:off x="13782502" y="6718055"/>
            <a:ext cx="2786423" cy="1911938"/>
          </a:xfrm>
          <a:custGeom>
            <a:avLst/>
            <a:gdLst>
              <a:gd name="connsiteX0" fmla="*/ 2244438 w 2244438"/>
              <a:gd name="connsiteY0" fmla="*/ 2244436 h 2244436"/>
              <a:gd name="connsiteX1" fmla="*/ 1683328 w 2244438"/>
              <a:gd name="connsiteY1" fmla="*/ 2244436 h 2244436"/>
              <a:gd name="connsiteX2" fmla="*/ 561109 w 2244438"/>
              <a:gd name="connsiteY2" fmla="*/ 2244436 h 2244436"/>
              <a:gd name="connsiteX3" fmla="*/ 1 w 2244438"/>
              <a:gd name="connsiteY3" fmla="*/ 2244436 h 2244436"/>
              <a:gd name="connsiteX4" fmla="*/ 280555 w 2244438"/>
              <a:gd name="connsiteY4" fmla="*/ 1122220 h 2244436"/>
              <a:gd name="connsiteX5" fmla="*/ 0 w 2244438"/>
              <a:gd name="connsiteY5" fmla="*/ 0 h 2244436"/>
              <a:gd name="connsiteX6" fmla="*/ 561110 w 2244438"/>
              <a:gd name="connsiteY6" fmla="*/ 0 h 2244436"/>
              <a:gd name="connsiteX7" fmla="*/ 1683329 w 2244438"/>
              <a:gd name="connsiteY7" fmla="*/ 0 h 2244436"/>
              <a:gd name="connsiteX8" fmla="*/ 2244437 w 2244438"/>
              <a:gd name="connsiteY8" fmla="*/ 0 h 2244436"/>
              <a:gd name="connsiteX9" fmla="*/ 1963883 w 2244438"/>
              <a:gd name="connsiteY9" fmla="*/ 1122216 h 22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44438" h="2244436">
                <a:moveTo>
                  <a:pt x="2244438" y="2244436"/>
                </a:moveTo>
                <a:lnTo>
                  <a:pt x="1683328" y="2244436"/>
                </a:lnTo>
                <a:lnTo>
                  <a:pt x="561109" y="2244436"/>
                </a:lnTo>
                <a:lnTo>
                  <a:pt x="1" y="2244436"/>
                </a:lnTo>
                <a:lnTo>
                  <a:pt x="280555" y="1122220"/>
                </a:lnTo>
                <a:lnTo>
                  <a:pt x="0" y="0"/>
                </a:lnTo>
                <a:lnTo>
                  <a:pt x="561110" y="0"/>
                </a:lnTo>
                <a:lnTo>
                  <a:pt x="1683329" y="0"/>
                </a:lnTo>
                <a:lnTo>
                  <a:pt x="2244437" y="0"/>
                </a:lnTo>
                <a:lnTo>
                  <a:pt x="1963883" y="1122216"/>
                </a:lnTo>
                <a:close/>
              </a:path>
            </a:pathLst>
          </a:custGeom>
          <a:solidFill>
            <a:srgbClr val="F5907E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841150D-C289-1F35-7402-286325A27508}"/>
              </a:ext>
            </a:extLst>
          </p:cNvPr>
          <p:cNvSpPr txBox="1"/>
          <p:nvPr/>
        </p:nvSpPr>
        <p:spPr>
          <a:xfrm>
            <a:off x="13946289" y="6859187"/>
            <a:ext cx="2345763" cy="14784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</a:p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AB7CC7A5-286D-45C8-4FF7-663C9E1F1F57}"/>
              </a:ext>
            </a:extLst>
          </p:cNvPr>
          <p:cNvSpPr txBox="1"/>
          <p:nvPr/>
        </p:nvSpPr>
        <p:spPr>
          <a:xfrm>
            <a:off x="13674567" y="940935"/>
            <a:ext cx="2894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3D point cloud</a:t>
            </a:r>
            <a:endParaRPr lang="zh-CN" alt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BD1DC0DF-7CC3-A33F-CE3E-E8257D3718A3}"/>
              </a:ext>
            </a:extLst>
          </p:cNvPr>
          <p:cNvSpPr txBox="1"/>
          <p:nvPr/>
        </p:nvSpPr>
        <p:spPr>
          <a:xfrm>
            <a:off x="13146084" y="8951597"/>
            <a:ext cx="3962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3D class-agnostic proposal</a:t>
            </a:r>
            <a:endParaRPr lang="zh-CN" alt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262AE55D-5F79-93C4-48CE-FF5C472E60F7}"/>
              </a:ext>
            </a:extLst>
          </p:cNvPr>
          <p:cNvSpPr/>
          <p:nvPr/>
        </p:nvSpPr>
        <p:spPr>
          <a:xfrm>
            <a:off x="17820247" y="1639331"/>
            <a:ext cx="5455060" cy="5785860"/>
          </a:xfrm>
          <a:prstGeom prst="roundRect">
            <a:avLst>
              <a:gd name="adj" fmla="val 14338"/>
            </a:avLst>
          </a:prstGeom>
          <a:solidFill>
            <a:srgbClr val="D0DAE6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586E721-7F83-3BBA-5B26-B668AA547D26}"/>
              </a:ext>
            </a:extLst>
          </p:cNvPr>
          <p:cNvSpPr txBox="1"/>
          <p:nvPr/>
        </p:nvSpPr>
        <p:spPr>
          <a:xfrm>
            <a:off x="18287930" y="1788869"/>
            <a:ext cx="478727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Top K views cropped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146A0F3C-E692-A8C1-C980-3B4B847046E7}"/>
              </a:ext>
            </a:extLst>
          </p:cNvPr>
          <p:cNvSpPr/>
          <p:nvPr/>
        </p:nvSpPr>
        <p:spPr>
          <a:xfrm rot="5400000">
            <a:off x="23424110" y="3549894"/>
            <a:ext cx="3014425" cy="1965497"/>
          </a:xfrm>
          <a:prstGeom prst="trapezoid">
            <a:avLst>
              <a:gd name="adj" fmla="val 36192"/>
            </a:avLst>
          </a:prstGeom>
          <a:solidFill>
            <a:srgbClr val="B8C1E8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8D77A3B-6DA4-27C7-BAD1-0668B3C43151}"/>
              </a:ext>
            </a:extLst>
          </p:cNvPr>
          <p:cNvSpPr txBox="1"/>
          <p:nvPr/>
        </p:nvSpPr>
        <p:spPr>
          <a:xfrm>
            <a:off x="24062670" y="3710998"/>
            <a:ext cx="167090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CLIP Image encoder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DB13421-666C-577D-8AA2-AB5AA7F91AB3}"/>
              </a:ext>
            </a:extLst>
          </p:cNvPr>
          <p:cNvSpPr/>
          <p:nvPr/>
        </p:nvSpPr>
        <p:spPr>
          <a:xfrm>
            <a:off x="26792553" y="2802523"/>
            <a:ext cx="2842515" cy="770544"/>
          </a:xfrm>
          <a:prstGeom prst="rect">
            <a:avLst/>
          </a:prstGeom>
          <a:solidFill>
            <a:srgbClr val="BDEBE0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“container”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3440B-3476-5354-0AE0-8069CCAB6510}"/>
              </a:ext>
            </a:extLst>
          </p:cNvPr>
          <p:cNvSpPr txBox="1"/>
          <p:nvPr/>
        </p:nvSpPr>
        <p:spPr>
          <a:xfrm>
            <a:off x="21645955" y="940935"/>
            <a:ext cx="422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Existing methods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1B27C94-CB9F-EF0B-EEE2-35C1B798CCD3}"/>
              </a:ext>
            </a:extLst>
          </p:cNvPr>
          <p:cNvSpPr txBox="1"/>
          <p:nvPr/>
        </p:nvSpPr>
        <p:spPr>
          <a:xfrm rot="1697919">
            <a:off x="22474735" y="6037593"/>
            <a:ext cx="55110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86224C8A-720A-3DEB-C59A-7438DFEC09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9670" y="5099263"/>
            <a:ext cx="1889896" cy="1872007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29A692B5-9940-98C1-3AC8-C1C2994D58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10152"/>
          <a:stretch/>
        </p:blipFill>
        <p:spPr>
          <a:xfrm>
            <a:off x="19545840" y="4943056"/>
            <a:ext cx="1889897" cy="1872007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FFCEDC7-FAB0-B413-A30E-B5F1B7E3FD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123" y="4752555"/>
            <a:ext cx="1895285" cy="187200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042D835-5065-8566-FAEB-394D46750D44}"/>
              </a:ext>
            </a:extLst>
          </p:cNvPr>
          <p:cNvCxnSpPr>
            <a:cxnSpLocks/>
            <a:stCxn id="59" idx="3"/>
            <a:endCxn id="77" idx="2"/>
          </p:cNvCxnSpPr>
          <p:nvPr/>
        </p:nvCxnSpPr>
        <p:spPr>
          <a:xfrm>
            <a:off x="23275307" y="4532261"/>
            <a:ext cx="673267" cy="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C9171F09-D492-8B66-AD34-54243F30AB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69035" r="62826" b="5057"/>
          <a:stretch/>
        </p:blipFill>
        <p:spPr>
          <a:xfrm>
            <a:off x="21029206" y="2734775"/>
            <a:ext cx="1352011" cy="1876617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26D4249-A5BB-4B1E-DB31-30A52AED63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8" t="71666" r="61388" b="2426"/>
          <a:stretch/>
        </p:blipFill>
        <p:spPr>
          <a:xfrm>
            <a:off x="20069691" y="2616227"/>
            <a:ext cx="1352011" cy="187661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157B6A7-7797-D528-968B-C47DA60535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7" t="68830" r="67840" b="5262"/>
          <a:stretch/>
        </p:blipFill>
        <p:spPr>
          <a:xfrm>
            <a:off x="18733774" y="2477162"/>
            <a:ext cx="1352011" cy="187661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7839574-07FD-6D5B-EE46-FA219887A58B}"/>
              </a:ext>
            </a:extLst>
          </p:cNvPr>
          <p:cNvSpPr txBox="1"/>
          <p:nvPr/>
        </p:nvSpPr>
        <p:spPr>
          <a:xfrm rot="1697919">
            <a:off x="22507148" y="3542000"/>
            <a:ext cx="55110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08B753-760F-270E-CCF1-F56E5D51B9A5}"/>
              </a:ext>
            </a:extLst>
          </p:cNvPr>
          <p:cNvSpPr/>
          <p:nvPr/>
        </p:nvSpPr>
        <p:spPr>
          <a:xfrm>
            <a:off x="26791835" y="5520816"/>
            <a:ext cx="2844421" cy="770544"/>
          </a:xfrm>
          <a:prstGeom prst="rect">
            <a:avLst/>
          </a:prstGeom>
          <a:solidFill>
            <a:srgbClr val="BDEBE0"/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“cabinet”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1150C278-4103-1BC2-2E0C-39397C047564}"/>
              </a:ext>
            </a:extLst>
          </p:cNvPr>
          <p:cNvCxnSpPr>
            <a:cxnSpLocks/>
            <a:stCxn id="77" idx="0"/>
            <a:endCxn id="90" idx="1"/>
          </p:cNvCxnSpPr>
          <p:nvPr/>
        </p:nvCxnSpPr>
        <p:spPr>
          <a:xfrm flipV="1">
            <a:off x="25914071" y="3187795"/>
            <a:ext cx="878482" cy="134484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C1D6E0E2-28EC-8226-9EF1-544B2E2E094B}"/>
              </a:ext>
            </a:extLst>
          </p:cNvPr>
          <p:cNvCxnSpPr>
            <a:cxnSpLocks/>
            <a:stCxn id="77" idx="0"/>
            <a:endCxn id="46" idx="1"/>
          </p:cNvCxnSpPr>
          <p:nvPr/>
        </p:nvCxnSpPr>
        <p:spPr>
          <a:xfrm>
            <a:off x="25914071" y="4532643"/>
            <a:ext cx="877764" cy="13734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1F0F593-D136-0454-0A3B-B6D08BF0D3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414" b="77384" l="40021" r="63289">
                        <a14:foregroundMark x1="42347" y1="70211" x2="42968" y2="74515"/>
                        <a14:foregroundMark x1="40124" y1="19325" x2="40538" y2="25654"/>
                        <a14:foregroundMark x1="50672" y1="6667" x2="51448" y2="7342"/>
                        <a14:foregroundMark x1="63340" y1="34430" x2="61427" y2="46920"/>
                        <a14:foregroundMark x1="46898" y1="6667" x2="47260" y2="6667"/>
                        <a14:foregroundMark x1="53206" y1="6498" x2="53723" y2="6414"/>
                        <a14:foregroundMark x1="43950" y1="77384" x2="44881" y2="76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34323" b="19418"/>
          <a:stretch/>
        </p:blipFill>
        <p:spPr>
          <a:xfrm>
            <a:off x="13298781" y="1342177"/>
            <a:ext cx="3883344" cy="49711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A0971E5-4E65-1B37-3F00-736AB0E4D9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329" b="80169" l="40021" r="62875">
                        <a14:foregroundMark x1="42399" y1="72068" x2="42399" y2="72068"/>
                        <a14:foregroundMark x1="43537" y1="73165" x2="45088" y2="74177"/>
                        <a14:foregroundMark x1="42399" y1="73924" x2="44778" y2="77722"/>
                        <a14:foregroundMark x1="40072" y1="16962" x2="40072" y2="27257"/>
                        <a14:foregroundMark x1="40072" y1="27257" x2="40072" y2="27257"/>
                        <a14:foregroundMark x1="49380" y1="8439" x2="54757" y2="8439"/>
                        <a14:foregroundMark x1="50776" y1="7426" x2="53619" y2="9451"/>
                        <a14:foregroundMark x1="54447" y1="8945" x2="56153" y2="9958"/>
                        <a14:foregroundMark x1="40538" y1="9451" x2="40538" y2="14852"/>
                        <a14:foregroundMark x1="61737" y1="37722" x2="62254" y2="44219"/>
                        <a14:foregroundMark x1="62306" y1="33924" x2="61737" y2="60338"/>
                        <a14:foregroundMark x1="47777" y1="70464" x2="47518" y2="74008"/>
                        <a14:foregroundMark x1="47518" y1="69367" x2="47260" y2="73671"/>
                        <a14:foregroundMark x1="42813" y1="80253" x2="42813" y2="80253"/>
                        <a14:foregroundMark x1="49121" y1="7511" x2="48501" y2="8523"/>
                        <a14:foregroundMark x1="49276" y1="7679" x2="47828" y2="7679"/>
                        <a14:foregroundMark x1="58687" y1="6751" x2="59100" y2="6751"/>
                        <a14:foregroundMark x1="41934" y1="10042" x2="41313" y2="11561"/>
                        <a14:foregroundMark x1="42606" y1="9114" x2="43020" y2="9705"/>
                        <a14:foregroundMark x1="41365" y1="8017" x2="41882" y2="8692"/>
                        <a14:foregroundMark x1="44623" y1="6667" x2="44105" y2="7595"/>
                        <a14:foregroundMark x1="44467" y1="6582" x2="44364" y2="8186"/>
                        <a14:foregroundMark x1="44778" y1="6667" x2="44778" y2="6667"/>
                        <a14:foregroundMark x1="44623" y1="6329" x2="44261" y2="7342"/>
                        <a14:foregroundMark x1="62254" y1="19072" x2="62254" y2="25148"/>
                        <a14:foregroundMark x1="61789" y1="27595" x2="61996" y2="34008"/>
                        <a14:foregroundMark x1="61013" y1="27342" x2="59566" y2="29198"/>
                        <a14:foregroundMark x1="59566" y1="28186" x2="59152" y2="29367"/>
                        <a14:foregroundMark x1="59566" y1="29114" x2="58273" y2="31055"/>
                        <a14:foregroundMark x1="59566" y1="29958" x2="61375" y2="27932"/>
                        <a14:foregroundMark x1="60703" y1="28017" x2="58532" y2="32321"/>
                        <a14:foregroundMark x1="61013" y1="26751" x2="55377" y2="37300"/>
                        <a14:foregroundMark x1="55377" y1="37300" x2="58842" y2="38143"/>
                        <a14:foregroundMark x1="61013" y1="27257" x2="55533" y2="38312"/>
                        <a14:foregroundMark x1="43020" y1="23122" x2="42554" y2="32321"/>
                        <a14:foregroundMark x1="42554" y1="32321" x2="42554" y2="32321"/>
                        <a14:foregroundMark x1="42916" y1="20506" x2="41055" y2="28439"/>
                        <a14:foregroundMark x1="41055" y1="28439" x2="41055" y2="28439"/>
                        <a14:foregroundMark x1="40486" y1="19662" x2="41675" y2="30549"/>
                        <a14:foregroundMark x1="41675" y1="30549" x2="41675" y2="30549"/>
                        <a14:foregroundMark x1="44364" y1="20084" x2="42761" y2="31139"/>
                        <a14:foregroundMark x1="59411" y1="7511" x2="58842" y2="7004"/>
                        <a14:foregroundMark x1="58893" y1="7004" x2="58325" y2="7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46" r="34323" b="19418"/>
          <a:stretch/>
        </p:blipFill>
        <p:spPr>
          <a:xfrm>
            <a:off x="13306294" y="9794593"/>
            <a:ext cx="3883343" cy="4971131"/>
          </a:xfrm>
          <a:prstGeom prst="rect">
            <a:avLst/>
          </a:prstGeom>
        </p:spPr>
      </p:pic>
      <p:sp>
        <p:nvSpPr>
          <p:cNvPr id="160" name="箭头: 左 159">
            <a:extLst>
              <a:ext uri="{FF2B5EF4-FFF2-40B4-BE49-F238E27FC236}">
                <a16:creationId xmlns:a16="http://schemas.microsoft.com/office/drawing/2014/main" id="{B8FC57FE-49BE-F2BF-895B-D52305F837C7}"/>
              </a:ext>
            </a:extLst>
          </p:cNvPr>
          <p:cNvSpPr/>
          <p:nvPr/>
        </p:nvSpPr>
        <p:spPr>
          <a:xfrm rot="10800000">
            <a:off x="17124344" y="7410308"/>
            <a:ext cx="781554" cy="724203"/>
          </a:xfrm>
          <a:prstGeom prst="leftArrow">
            <a:avLst>
              <a:gd name="adj1" fmla="val 50000"/>
              <a:gd name="adj2" fmla="val 53199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8E911D21-18D5-A228-2101-411F15639184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62569" y="3280470"/>
            <a:ext cx="548655" cy="548655"/>
          </a:xfrm>
          <a:prstGeom prst="rect">
            <a:avLst/>
          </a:prstGeom>
        </p:spPr>
      </p:pic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9E423474-C4CA-4BB6-8868-1A0FDA75C113}"/>
              </a:ext>
            </a:extLst>
          </p:cNvPr>
          <p:cNvSpPr/>
          <p:nvPr/>
        </p:nvSpPr>
        <p:spPr>
          <a:xfrm>
            <a:off x="24446484" y="12536599"/>
            <a:ext cx="1872536" cy="809632"/>
          </a:xfrm>
          <a:prstGeom prst="roundRect">
            <a:avLst/>
          </a:prstGeom>
          <a:solidFill>
            <a:srgbClr val="E5E5FF"/>
          </a:solidFill>
          <a:ln w="5715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b="1" dirty="0">
              <a:ln w="76200">
                <a:solidFill>
                  <a:schemeClr val="accent5"/>
                </a:solidFill>
                <a:prstDash val="dash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图形 87">
            <a:extLst>
              <a:ext uri="{FF2B5EF4-FFF2-40B4-BE49-F238E27FC236}">
                <a16:creationId xmlns:a16="http://schemas.microsoft.com/office/drawing/2014/main" id="{5885CB1C-070E-6F37-B1BE-E72AFB91FB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545019" y="12578530"/>
            <a:ext cx="1664442" cy="5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48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5560</TotalTime>
  <Words>112</Words>
  <Application>Microsoft Office PowerPoint</Application>
  <PresentationFormat>自定义</PresentationFormat>
  <Paragraphs>53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Arial</vt:lpstr>
      <vt:lpstr>Calibri</vt:lpstr>
      <vt:lpstr>Calibri Light</vt:lpstr>
      <vt:lpstr>Cascadia Code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mingquan zhou</dc:creator>
  <cp:lastModifiedBy>mingquan zhou</cp:lastModifiedBy>
  <cp:revision>109</cp:revision>
  <dcterms:created xsi:type="dcterms:W3CDTF">2025-01-03T07:08:22Z</dcterms:created>
  <dcterms:modified xsi:type="dcterms:W3CDTF">2025-07-10T03:28:02Z</dcterms:modified>
</cp:coreProperties>
</file>